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0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9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1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1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8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53AE0-3433-49F5-9DBF-11F026F7CA7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8FAD-27DF-41E0-90CB-6A4C904FF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75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Capital Metro Area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54" y="1431203"/>
            <a:ext cx="1733550" cy="2314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54" y="4146694"/>
            <a:ext cx="1800225" cy="2314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61305" y="1849826"/>
            <a:ext cx="3472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Anita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Pursley</a:t>
            </a: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Industry Co-Chair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Marketing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Mail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1305" y="4565317"/>
            <a:ext cx="3565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Tina Dickens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Industry Co-Chair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First-Class Mail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Phone: 704.386.5537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Email: tina.dickens@cms.hhs.gov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31203"/>
            <a:ext cx="1771650" cy="23050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59340" y="1849826"/>
            <a:ext cx="3779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Paula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Stoskopf</a:t>
            </a: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Industry Co-Chair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Periodicals</a:t>
            </a: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146693"/>
            <a:ext cx="1771650" cy="23145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14999" y="4565317"/>
            <a:ext cx="3936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Tammy Edwards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Postal Co-Chair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Phone: 301.548.1414</a:t>
            </a:r>
          </a:p>
          <a:p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Email: tammy.t.Edwards@usps.gov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7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Capital Metro Area </vt:lpstr>
    </vt:vector>
  </TitlesOfParts>
  <Company>US Postal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Metro Area </dc:title>
  <dc:creator>Mancini, Donna L - Edison, NJ</dc:creator>
  <cp:lastModifiedBy>Mancini, Donna L - Edison, NJ</cp:lastModifiedBy>
  <cp:revision>1</cp:revision>
  <dcterms:created xsi:type="dcterms:W3CDTF">2019-03-11T16:47:26Z</dcterms:created>
  <dcterms:modified xsi:type="dcterms:W3CDTF">2019-03-11T16:48:21Z</dcterms:modified>
</cp:coreProperties>
</file>